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ueberdachungberlin.de/index.html" TargetMode="External"/><Relationship Id="rId3" Type="http://schemas.openxmlformats.org/officeDocument/2006/relationships/hyperlink" Target="https://azure.holzueberdachungberlin.de/paket-1838311ef0944befb4bb50f908e6e0c4/terrassen-berdachung-aus-holz-transparente-oder-geschlossene-dachdecku-6ac488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Aufbau einer Holzüberdachung: Vergleichende Übersicht</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Terrassenüberdachung aus Holz: Transparente oder geschlossene Dachdeckung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